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80" r:id="rId4"/>
    <p:sldId id="258" r:id="rId5"/>
    <p:sldId id="259" r:id="rId6"/>
    <p:sldId id="281" r:id="rId7"/>
    <p:sldId id="283" r:id="rId8"/>
    <p:sldId id="284" r:id="rId9"/>
    <p:sldId id="285" r:id="rId10"/>
    <p:sldId id="286" r:id="rId11"/>
    <p:sldId id="289" r:id="rId12"/>
    <p:sldId id="260" r:id="rId13"/>
    <p:sldId id="262" r:id="rId14"/>
    <p:sldId id="288" r:id="rId15"/>
    <p:sldId id="261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142" y="-11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56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4C61-4255-4152-AA12-600BBDC6B998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B910A-7E92-4B96-B524-21D981E94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19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4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93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98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7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2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3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7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9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75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5791F-B523-4235-913A-74AE1DCE27DF}" type="datetimeFigureOut">
              <a:rPr lang="en-GB" smtClean="0"/>
              <a:t>14/10/2017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9D848-9F4C-4632-8D49-BF7DFD355FB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Image result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6347943"/>
            <a:ext cx="1800200" cy="5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6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over-blog-kiwi.com/0/14/39/89/20151230/ob_d9c210_a-exoplanet-kepler-69c-exoplane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53D18"/>
              </a:clrFrom>
              <a:clrTo>
                <a:srgbClr val="753D1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62632" y="-996652"/>
            <a:ext cx="10945216" cy="878497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4499" y="188640"/>
            <a:ext cx="80575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chemeClr val="accent2">
                    <a:lumMod val="50000"/>
                  </a:schemeClr>
                </a:solidFill>
              </a:rPr>
              <a:t>How to get there?</a:t>
            </a:r>
            <a:endParaRPr lang="en-GB" sz="8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943" y="2564904"/>
            <a:ext cx="4929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</a:rPr>
              <a:t>Physics in the age</a:t>
            </a:r>
          </a:p>
          <a:p>
            <a:pPr algn="ctr"/>
            <a:r>
              <a:rPr lang="en-GB" sz="4800" b="1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</a:rPr>
              <a:t>f space conquest</a:t>
            </a:r>
            <a:endParaRPr lang="en-GB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2024" y="5589240"/>
            <a:ext cx="322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</a:rPr>
              <a:t>F. P. Laussy</a:t>
            </a:r>
            <a:endParaRPr lang="en-GB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 descr="http://www2.wlv.ac.uk/21proud/images/archive/uni-logo-9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46" y1="31973" x2="3846" y2="31973"/>
                        <a14:foregroundMark x1="10923" y1="34694" x2="10923" y2="34694"/>
                        <a14:foregroundMark x1="12154" y1="27891" x2="12154" y2="2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5373216"/>
            <a:ext cx="61912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9512" y="4293094"/>
            <a:ext cx="1868684" cy="29232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9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0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57658" y="2348880"/>
            <a:ext cx="2154172" cy="18722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744" y="1628800"/>
            <a:ext cx="468444" cy="57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2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1.48148E-6 L 0.06667 0.025 L 0.12292 0.09167 L 0.14167 0.18611 L 0.14376 0.31111 L 0.09792 0.425 L -0.01458 0.5 L -0.17499 0.55 L -0.34791 0.55556 L -0.51874 0.56111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1259632" y="-80744"/>
            <a:ext cx="5865057" cy="703813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9512" y="44624"/>
            <a:ext cx="24951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Orbital </a:t>
            </a:r>
          </a:p>
          <a:p>
            <a:r>
              <a:rPr lang="en-GB" sz="4400" dirty="0" smtClean="0"/>
              <a:t>Mechanics</a:t>
            </a:r>
            <a:endParaRPr lang="en-GB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5301208"/>
            <a:ext cx="233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Hohmann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transfer orbit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763688" y="2564904"/>
            <a:ext cx="5804640" cy="33120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93533" y="1340768"/>
            <a:ext cx="2881272" cy="792088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1842" y="-27384"/>
            <a:ext cx="8804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/>
              <a:t>Conservation of momentum</a:t>
            </a:r>
            <a:endParaRPr lang="en-GB" sz="6000" dirty="0"/>
          </a:p>
        </p:txBody>
      </p:sp>
      <p:sp>
        <p:nvSpPr>
          <p:cNvPr id="5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nline imag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84" y="1099964"/>
            <a:ext cx="8841912" cy="10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235" y="2492896"/>
            <a:ext cx="1834244" cy="53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090" y="2348880"/>
            <a:ext cx="2110475" cy="64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842" y="-27384"/>
            <a:ext cx="8804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/>
              <a:t>Conservation of momentum</a:t>
            </a:r>
            <a:endParaRPr lang="en-GB" sz="6000" dirty="0"/>
          </a:p>
        </p:txBody>
      </p:sp>
      <p:sp>
        <p:nvSpPr>
          <p:cNvPr id="5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nline imag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5856" y="1268760"/>
            <a:ext cx="2376264" cy="533284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348880"/>
            <a:ext cx="9324528" cy="48965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2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16000" y="1916832"/>
            <a:ext cx="5023661" cy="429378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/>
          <a:stretch/>
        </p:blipFill>
        <p:spPr>
          <a:xfrm>
            <a:off x="3552669" y="332656"/>
            <a:ext cx="1883427" cy="682401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3963" y="188640"/>
            <a:ext cx="4072013" cy="40510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85109" y="-2828"/>
            <a:ext cx="4667411" cy="6987806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/>
        </p:blipFill>
        <p:spPr>
          <a:xfrm>
            <a:off x="360" y="360"/>
            <a:ext cx="4759588" cy="69878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72000" y="0"/>
            <a:ext cx="9285799" cy="760546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75656" y="3786584"/>
            <a:ext cx="2739960" cy="254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475656" y="87660"/>
            <a:ext cx="6120680" cy="6120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1955" y="188640"/>
            <a:ext cx="9143669" cy="65882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35696" y="-16892"/>
            <a:ext cx="5513926" cy="68748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0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-387424"/>
            <a:ext cx="9505056" cy="7992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972616" y="7764"/>
            <a:ext cx="11109003" cy="5653484"/>
          </a:xfrm>
          <a:prstGeom prst="rect">
            <a:avLst/>
          </a:prstGeom>
          <a:ln>
            <a:noFill/>
          </a:ln>
        </p:spPr>
      </p:pic>
      <p:pic>
        <p:nvPicPr>
          <p:cNvPr id="4" name="Picture 2" descr="https://upload.wikimedia.org/wikipedia/commons/thumb/0/0c/PIA21611_-_Saturn%27s_Hexagon_as_Summer_Solstice_Approaches.gif/350px-PIA21611_-_Saturn%27s_Hexagon_as_Summer_Solstice_Approach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46085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51520" y="476672"/>
            <a:ext cx="8614408" cy="52565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51520" y="2924944"/>
            <a:ext cx="5157720" cy="63684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/>
        </p:blipFill>
        <p:spPr>
          <a:xfrm>
            <a:off x="5633600" y="1886164"/>
            <a:ext cx="2857320" cy="27144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87624" y="4077343"/>
            <a:ext cx="3085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lang="en-GB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I'd </a:t>
            </a:r>
            <a:r>
              <a:rPr lang="en-GB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like to die on </a:t>
            </a:r>
            <a:r>
              <a:rPr lang="en-GB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Mars,</a:t>
            </a:r>
          </a:p>
          <a:p>
            <a:pPr algn="r"/>
            <a:r>
              <a:rPr lang="en-GB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just </a:t>
            </a:r>
            <a:r>
              <a:rPr lang="en-GB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not on impact</a:t>
            </a:r>
            <a:r>
              <a:rPr lang="en-GB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.</a:t>
            </a:r>
            <a:r>
              <a:rPr lang="en-GB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</a:t>
            </a:r>
            <a:endParaRPr lang="en-GB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5736" y="0"/>
            <a:ext cx="4608512" cy="69134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4360" y="120600"/>
            <a:ext cx="5111280" cy="34074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9640" y="864000"/>
            <a:ext cx="5940360" cy="39600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48360" y="1821984"/>
            <a:ext cx="7595640" cy="506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30040" y="116632"/>
            <a:ext cx="6486974" cy="612068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21243" y="3068960"/>
            <a:ext cx="5429797" cy="39520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331640" y="44624"/>
            <a:ext cx="6264132" cy="63161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0" y="0"/>
            <a:ext cx="914400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Before we go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556792"/>
            <a:ext cx="8964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Keep in touch with us: Physics @ </a:t>
            </a:r>
            <a:r>
              <a:rPr lang="en-GB" sz="3600" dirty="0" err="1" smtClean="0"/>
              <a:t>wlv</a:t>
            </a:r>
            <a:endParaRPr lang="en-GB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dirty="0"/>
              <a:t>t</a:t>
            </a:r>
            <a:r>
              <a:rPr lang="en-GB" sz="3600" dirty="0" smtClean="0"/>
              <a:t>hat’s @</a:t>
            </a:r>
            <a:r>
              <a:rPr lang="en-GB" sz="3600" dirty="0" err="1" smtClean="0"/>
              <a:t>PhysWlv</a:t>
            </a:r>
            <a:r>
              <a:rPr lang="en-GB" sz="3600" dirty="0" smtClean="0"/>
              <a:t> on twitter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f.laussy@wlv.ac.uk – Fabrice Laussy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If </a:t>
            </a:r>
            <a:r>
              <a:rPr lang="en-GB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you’re a prospective student (or known any), </a:t>
            </a:r>
            <a:r>
              <a:rPr lang="en-GB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come </a:t>
            </a:r>
            <a:r>
              <a:rPr lang="en-GB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and </a:t>
            </a:r>
            <a:r>
              <a:rPr lang="en-GB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visit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More fun with momentum in the Outreach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Another talk at 14:30 in this room on the Sun.</a:t>
            </a:r>
            <a:endParaRPr lang="en-GB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2988840" y="-65520"/>
            <a:ext cx="15252480" cy="762552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9712" y="4653136"/>
            <a:ext cx="5077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War only on Earth</a:t>
            </a:r>
            <a:endParaRPr lang="en-GB" sz="48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129240" y="-459432"/>
            <a:ext cx="10281240" cy="8025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0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326240" y="1014264"/>
            <a:ext cx="6486120" cy="4466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0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5900" y="5825067"/>
            <a:ext cx="9486900" cy="127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1168931"/>
            <a:ext cx="1403747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6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C 0.12174 0.00856 0.24375 0.01805 0.34166 0.05208 C 0.43945 0.08588 0.51992 0.14051 0.58659 0.20324 C 0.65286 0.2662 0.73997 0.42917 0.73997 0.4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5900" y="5825067"/>
            <a:ext cx="9486900" cy="127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-5259081" y="2465155"/>
            <a:ext cx="11760465" cy="1545708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82" y="768096"/>
            <a:ext cx="968799" cy="119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01600" y="2465155"/>
            <a:ext cx="9486900" cy="4782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C 0.09661 0.01111 0.19362 0.02361 0.27135 0.06851 C 0.34909 0.11319 0.41302 0.18518 0.46601 0.26782 C 0.51862 0.35092 0.58789 0.56574 0.58789 0.56643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330200" y="666194"/>
            <a:ext cx="4308344" cy="54785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413" y="0"/>
            <a:ext cx="468444" cy="57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4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13 3.7037E-7 C 0.15638 3.7037E-7 0.28086 0.20556 0.28086 0.4588 C 0.28086 0.71181 0.15638 0.91782 0.00313 0.91782 C -0.15039 0.91782 -0.27447 0.71181 -0.27447 0.4588 C -0.27447 0.20556 -0.15039 3.7037E-7 0.00313 3.7037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-garamond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Presentation-garamond-logo</Template>
  <TotalTime>1135</TotalTime>
  <Words>101</Words>
  <Application>Microsoft Office PowerPoint</Application>
  <PresentationFormat>On-screen Show (4:3)</PresentationFormat>
  <Paragraphs>19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Presentation-garamond-logo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Wolverhampton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Laussy, Fabrice</dc:creator>
  <cp:lastModifiedBy>Laussy, Fabrice</cp:lastModifiedBy>
  <cp:revision>11</cp:revision>
  <cp:lastPrinted>2017-10-06T14:26:59Z</cp:lastPrinted>
  <dcterms:created xsi:type="dcterms:W3CDTF">2017-10-06T14:07:43Z</dcterms:created>
  <dcterms:modified xsi:type="dcterms:W3CDTF">2017-10-14T18:03:10Z</dcterms:modified>
</cp:coreProperties>
</file>